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62"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09" autoAdjust="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D0F7737E-2B7E-4A1F-B477-55569294E220}" type="datetimeFigureOut">
              <a:rPr lang="en-US" smtClean="0"/>
              <a:t>5/9/2011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311F1912-307A-49CB-BE29-C6E869D79737}"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0F7737E-2B7E-4A1F-B477-55569294E220}" type="datetimeFigureOut">
              <a:rPr lang="en-US" smtClean="0"/>
              <a:t>5/9/2011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1F1912-307A-49CB-BE29-C6E869D7973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0F7737E-2B7E-4A1F-B477-55569294E220}" type="datetimeFigureOut">
              <a:rPr lang="en-US" smtClean="0"/>
              <a:t>5/9/2011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1F1912-307A-49CB-BE29-C6E869D7973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0F7737E-2B7E-4A1F-B477-55569294E220}" type="datetimeFigureOut">
              <a:rPr lang="en-US" smtClean="0"/>
              <a:t>5/9/2011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1F1912-307A-49CB-BE29-C6E869D7973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0F7737E-2B7E-4A1F-B477-55569294E220}" type="datetimeFigureOut">
              <a:rPr lang="en-US" smtClean="0"/>
              <a:t>5/9/2011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1F1912-307A-49CB-BE29-C6E869D79737}"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0F7737E-2B7E-4A1F-B477-55569294E220}" type="datetimeFigureOut">
              <a:rPr lang="en-US" smtClean="0"/>
              <a:t>5/9/2011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1F1912-307A-49CB-BE29-C6E869D7973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0F7737E-2B7E-4A1F-B477-55569294E220}" type="datetimeFigureOut">
              <a:rPr lang="en-US" smtClean="0"/>
              <a:t>5/9/2011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11F1912-307A-49CB-BE29-C6E869D7973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D0F7737E-2B7E-4A1F-B477-55569294E220}" type="datetimeFigureOut">
              <a:rPr lang="en-US" smtClean="0"/>
              <a:t>5/9/2011</a:t>
            </a:fld>
            <a:endParaRPr lang="en-US"/>
          </a:p>
        </p:txBody>
      </p:sp>
      <p:sp>
        <p:nvSpPr>
          <p:cNvPr id="8" name="Slide Number Placeholder 7"/>
          <p:cNvSpPr>
            <a:spLocks noGrp="1"/>
          </p:cNvSpPr>
          <p:nvPr>
            <p:ph type="sldNum" sz="quarter" idx="11"/>
          </p:nvPr>
        </p:nvSpPr>
        <p:spPr/>
        <p:txBody>
          <a:bodyPr/>
          <a:lstStyle/>
          <a:p>
            <a:fld id="{311F1912-307A-49CB-BE29-C6E869D79737}"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F7737E-2B7E-4A1F-B477-55569294E220}" type="datetimeFigureOut">
              <a:rPr lang="en-US" smtClean="0"/>
              <a:t>5/9/2011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11F1912-307A-49CB-BE29-C6E869D7973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0F7737E-2B7E-4A1F-B477-55569294E220}" type="datetimeFigureOut">
              <a:rPr lang="en-US" smtClean="0"/>
              <a:t>5/9/2011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311F1912-307A-49CB-BE29-C6E869D7973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D0F7737E-2B7E-4A1F-B477-55569294E220}" type="datetimeFigureOut">
              <a:rPr lang="en-US" smtClean="0"/>
              <a:t>5/9/2011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1F1912-307A-49CB-BE29-C6E869D7973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D0F7737E-2B7E-4A1F-B477-55569294E220}" type="datetimeFigureOut">
              <a:rPr lang="en-US" smtClean="0"/>
              <a:t>5/9/2011</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311F1912-307A-49CB-BE29-C6E869D79737}"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youtube.com/watch?v=m6xGjp0U9Dc"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2800" y="152400"/>
            <a:ext cx="2438400" cy="1143000"/>
          </a:xfrm>
        </p:spPr>
        <p:txBody>
          <a:bodyPr/>
          <a:lstStyle/>
          <a:p>
            <a:r>
              <a:rPr lang="en-US" b="1" i="1" u="sng" dirty="0" smtClean="0"/>
              <a:t>Trailer</a:t>
            </a:r>
            <a:endParaRPr lang="en-US" b="1" i="1" u="sng" dirty="0"/>
          </a:p>
        </p:txBody>
      </p:sp>
      <p:sp>
        <p:nvSpPr>
          <p:cNvPr id="3" name="Content Placeholder 2"/>
          <p:cNvSpPr>
            <a:spLocks noGrp="1"/>
          </p:cNvSpPr>
          <p:nvPr>
            <p:ph idx="1"/>
          </p:nvPr>
        </p:nvSpPr>
        <p:spPr>
          <a:xfrm>
            <a:off x="457200" y="1676400"/>
            <a:ext cx="8305800" cy="3810000"/>
          </a:xfrm>
        </p:spPr>
        <p:txBody>
          <a:bodyPr/>
          <a:lstStyle/>
          <a:p>
            <a:r>
              <a:rPr lang="en-US" dirty="0" smtClean="0">
                <a:hlinkClick r:id="rId2"/>
              </a:rPr>
              <a:t>http://www.youtube.com/watch?v=m6xGjp0U9Dc</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0400" y="228600"/>
            <a:ext cx="3505200" cy="1143000"/>
          </a:xfrm>
        </p:spPr>
        <p:txBody>
          <a:bodyPr/>
          <a:lstStyle/>
          <a:p>
            <a:r>
              <a:rPr lang="en-US" b="1" i="1" u="sng" dirty="0" smtClean="0"/>
              <a:t>Synopsis</a:t>
            </a:r>
            <a:endParaRPr lang="en-US" b="1" i="1" u="sng" dirty="0"/>
          </a:p>
        </p:txBody>
      </p:sp>
      <p:sp>
        <p:nvSpPr>
          <p:cNvPr id="3" name="Content Placeholder 2"/>
          <p:cNvSpPr>
            <a:spLocks noGrp="1"/>
          </p:cNvSpPr>
          <p:nvPr>
            <p:ph idx="1"/>
          </p:nvPr>
        </p:nvSpPr>
        <p:spPr>
          <a:xfrm>
            <a:off x="228600" y="1371600"/>
            <a:ext cx="8458200" cy="5105400"/>
          </a:xfrm>
        </p:spPr>
        <p:txBody>
          <a:bodyPr/>
          <a:lstStyle/>
          <a:p>
            <a:pPr>
              <a:buNone/>
            </a:pPr>
            <a:endParaRPr lang="en-US" dirty="0" smtClean="0"/>
          </a:p>
          <a:p>
            <a:r>
              <a:rPr lang="en-US" dirty="0" smtClean="0"/>
              <a:t>Men </a:t>
            </a:r>
            <a:r>
              <a:rPr lang="en-US" dirty="0" smtClean="0"/>
              <a:t>of Honor is the true story of Carl Brashear, the first </a:t>
            </a:r>
            <a:r>
              <a:rPr lang="en-US" dirty="0" err="1" smtClean="0"/>
              <a:t>african-american</a:t>
            </a:r>
            <a:r>
              <a:rPr lang="en-US" dirty="0" smtClean="0"/>
              <a:t> to become a master diver in the U.S. Navy. Brashear entered the Navy before the civil rights movement at a time that although the armed services were integrated, they were still very segregated. Racism was still very intensive, and the challenges he was able to overcome make for an absolutely amazing story.</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228600"/>
            <a:ext cx="5334000" cy="1143000"/>
          </a:xfrm>
        </p:spPr>
        <p:txBody>
          <a:bodyPr/>
          <a:lstStyle/>
          <a:p>
            <a:r>
              <a:rPr lang="en-US" b="1" i="1" u="sng" dirty="0" smtClean="0"/>
              <a:t>Main Characters</a:t>
            </a:r>
            <a:endParaRPr lang="en-US" b="1" i="1" u="sng" dirty="0"/>
          </a:p>
        </p:txBody>
      </p:sp>
      <p:sp>
        <p:nvSpPr>
          <p:cNvPr id="3" name="Content Placeholder 2"/>
          <p:cNvSpPr>
            <a:spLocks noGrp="1"/>
          </p:cNvSpPr>
          <p:nvPr>
            <p:ph idx="1"/>
          </p:nvPr>
        </p:nvSpPr>
        <p:spPr>
          <a:xfrm>
            <a:off x="228600" y="1905000"/>
            <a:ext cx="8610600" cy="3962400"/>
          </a:xfrm>
        </p:spPr>
        <p:txBody>
          <a:bodyPr/>
          <a:lstStyle/>
          <a:p>
            <a:r>
              <a:rPr lang="en-US" dirty="0" smtClean="0"/>
              <a:t>Cuba Gooding Jr. plays the role of Brashear and turns in an excellent performance. But I was totally blown away with the performance of Robert De </a:t>
            </a:r>
            <a:r>
              <a:rPr lang="en-US" dirty="0" err="1" smtClean="0"/>
              <a:t>Niro</a:t>
            </a:r>
            <a:r>
              <a:rPr lang="en-US" dirty="0" smtClean="0"/>
              <a:t> as Master Chief Billy Sunday.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077200" cy="5791200"/>
          </a:xfrm>
        </p:spPr>
        <p:txBody>
          <a:bodyPr/>
          <a:lstStyle/>
          <a:p>
            <a:r>
              <a:rPr lang="es-PR" dirty="0" err="1" smtClean="0"/>
              <a:t>The</a:t>
            </a:r>
            <a:r>
              <a:rPr lang="es-PR" dirty="0" smtClean="0"/>
              <a:t> </a:t>
            </a:r>
            <a:r>
              <a:rPr lang="es-PR" dirty="0" err="1" smtClean="0"/>
              <a:t>life</a:t>
            </a:r>
            <a:r>
              <a:rPr lang="es-PR" dirty="0" smtClean="0"/>
              <a:t> of Carl </a:t>
            </a:r>
            <a:r>
              <a:rPr lang="es-PR" dirty="0" err="1" smtClean="0"/>
              <a:t>Brashear</a:t>
            </a:r>
            <a:r>
              <a:rPr lang="es-PR" dirty="0" smtClean="0"/>
              <a:t> </a:t>
            </a:r>
            <a:r>
              <a:rPr lang="es-PR" dirty="0" err="1" smtClean="0"/>
              <a:t>is</a:t>
            </a:r>
            <a:r>
              <a:rPr lang="es-PR" dirty="0" smtClean="0"/>
              <a:t> </a:t>
            </a:r>
            <a:r>
              <a:rPr lang="es-PR" dirty="0" err="1" smtClean="0"/>
              <a:t>amazing</a:t>
            </a:r>
            <a:r>
              <a:rPr lang="es-PR" dirty="0" smtClean="0"/>
              <a:t> </a:t>
            </a:r>
            <a:r>
              <a:rPr lang="es-PR" dirty="0" err="1" smtClean="0"/>
              <a:t>because</a:t>
            </a:r>
            <a:r>
              <a:rPr lang="es-PR" dirty="0" smtClean="0"/>
              <a:t> he </a:t>
            </a:r>
            <a:r>
              <a:rPr lang="es-PR" dirty="0" err="1" smtClean="0"/>
              <a:t>met</a:t>
            </a:r>
            <a:r>
              <a:rPr lang="es-PR" dirty="0" smtClean="0"/>
              <a:t> </a:t>
            </a:r>
            <a:r>
              <a:rPr lang="es-PR" dirty="0" err="1" smtClean="0"/>
              <a:t>challenge</a:t>
            </a:r>
            <a:r>
              <a:rPr lang="es-PR" dirty="0" smtClean="0"/>
              <a:t> </a:t>
            </a:r>
            <a:r>
              <a:rPr lang="es-PR" dirty="0" err="1" smtClean="0"/>
              <a:t>after</a:t>
            </a:r>
            <a:r>
              <a:rPr lang="es-PR" dirty="0" smtClean="0"/>
              <a:t> </a:t>
            </a:r>
            <a:r>
              <a:rPr lang="es-PR" dirty="0" err="1" smtClean="0"/>
              <a:t>challenge</a:t>
            </a:r>
            <a:r>
              <a:rPr lang="es-PR" dirty="0" smtClean="0"/>
              <a:t> </a:t>
            </a:r>
            <a:r>
              <a:rPr lang="es-PR" dirty="0" err="1" smtClean="0"/>
              <a:t>successfully</a:t>
            </a:r>
            <a:r>
              <a:rPr lang="es-PR" dirty="0" smtClean="0"/>
              <a:t> no </a:t>
            </a:r>
            <a:r>
              <a:rPr lang="es-PR" dirty="0" err="1" smtClean="0"/>
              <a:t>matter</a:t>
            </a:r>
            <a:r>
              <a:rPr lang="es-PR" dirty="0" smtClean="0"/>
              <a:t> </a:t>
            </a:r>
            <a:r>
              <a:rPr lang="es-PR" dirty="0" err="1" smtClean="0"/>
              <a:t>what</a:t>
            </a:r>
            <a:r>
              <a:rPr lang="es-PR" dirty="0" smtClean="0"/>
              <a:t> </a:t>
            </a:r>
            <a:r>
              <a:rPr lang="es-PR" dirty="0" err="1" smtClean="0"/>
              <a:t>obstacles</a:t>
            </a:r>
            <a:r>
              <a:rPr lang="es-PR" dirty="0" smtClean="0"/>
              <a:t> </a:t>
            </a:r>
            <a:r>
              <a:rPr lang="es-PR" dirty="0" err="1" smtClean="0"/>
              <a:t>were</a:t>
            </a:r>
            <a:r>
              <a:rPr lang="es-PR" dirty="0" smtClean="0"/>
              <a:t> </a:t>
            </a:r>
            <a:r>
              <a:rPr lang="es-PR" dirty="0" err="1" smtClean="0"/>
              <a:t>put</a:t>
            </a:r>
            <a:r>
              <a:rPr lang="es-PR" dirty="0" smtClean="0"/>
              <a:t> in </a:t>
            </a:r>
            <a:r>
              <a:rPr lang="es-PR" dirty="0" err="1" smtClean="0"/>
              <a:t>his</a:t>
            </a:r>
            <a:r>
              <a:rPr lang="es-PR" dirty="0" smtClean="0"/>
              <a:t> </a:t>
            </a:r>
            <a:r>
              <a:rPr lang="es-PR" dirty="0" err="1" smtClean="0"/>
              <a:t>way</a:t>
            </a:r>
            <a:r>
              <a:rPr lang="es-PR" dirty="0" smtClean="0"/>
              <a:t>. </a:t>
            </a:r>
            <a:r>
              <a:rPr lang="es-PR" dirty="0" err="1" smtClean="0"/>
              <a:t>If</a:t>
            </a:r>
            <a:r>
              <a:rPr lang="es-PR" dirty="0" smtClean="0"/>
              <a:t> </a:t>
            </a:r>
            <a:r>
              <a:rPr lang="es-PR" dirty="0" err="1" smtClean="0"/>
              <a:t>there</a:t>
            </a:r>
            <a:r>
              <a:rPr lang="es-PR" dirty="0" smtClean="0"/>
              <a:t> </a:t>
            </a:r>
            <a:r>
              <a:rPr lang="es-PR" dirty="0" err="1" smtClean="0"/>
              <a:t>ever</a:t>
            </a:r>
            <a:r>
              <a:rPr lang="es-PR" dirty="0" smtClean="0"/>
              <a:t> </a:t>
            </a:r>
            <a:r>
              <a:rPr lang="es-PR" dirty="0" err="1" smtClean="0"/>
              <a:t>was</a:t>
            </a:r>
            <a:r>
              <a:rPr lang="es-PR" dirty="0" smtClean="0"/>
              <a:t> a </a:t>
            </a:r>
            <a:r>
              <a:rPr lang="es-PR" dirty="0" err="1" smtClean="0"/>
              <a:t>human</a:t>
            </a:r>
            <a:r>
              <a:rPr lang="es-PR" dirty="0" smtClean="0"/>
              <a:t> </a:t>
            </a:r>
            <a:r>
              <a:rPr lang="es-PR" dirty="0" err="1" smtClean="0"/>
              <a:t>with</a:t>
            </a:r>
            <a:r>
              <a:rPr lang="es-PR" dirty="0" smtClean="0"/>
              <a:t> </a:t>
            </a:r>
            <a:r>
              <a:rPr lang="es-PR" dirty="0" err="1" smtClean="0"/>
              <a:t>absolute</a:t>
            </a:r>
            <a:r>
              <a:rPr lang="es-PR" dirty="0" smtClean="0"/>
              <a:t> no </a:t>
            </a:r>
            <a:r>
              <a:rPr lang="es-PR" dirty="0" err="1" smtClean="0"/>
              <a:t>quit</a:t>
            </a:r>
            <a:r>
              <a:rPr lang="es-PR" dirty="0" smtClean="0"/>
              <a:t> in </a:t>
            </a:r>
            <a:r>
              <a:rPr lang="es-PR" dirty="0" err="1" smtClean="0"/>
              <a:t>him</a:t>
            </a:r>
            <a:r>
              <a:rPr lang="es-PR" dirty="0" smtClean="0"/>
              <a:t> at </a:t>
            </a:r>
            <a:r>
              <a:rPr lang="es-PR" dirty="0" err="1" smtClean="0"/>
              <a:t>all</a:t>
            </a:r>
            <a:r>
              <a:rPr lang="es-PR" dirty="0" smtClean="0"/>
              <a:t>, </a:t>
            </a:r>
            <a:r>
              <a:rPr lang="es-PR" dirty="0" err="1" smtClean="0"/>
              <a:t>it</a:t>
            </a:r>
            <a:r>
              <a:rPr lang="es-PR" dirty="0" smtClean="0"/>
              <a:t> </a:t>
            </a:r>
            <a:r>
              <a:rPr lang="es-PR" dirty="0" err="1" smtClean="0"/>
              <a:t>is</a:t>
            </a:r>
            <a:r>
              <a:rPr lang="es-PR" dirty="0" smtClean="0"/>
              <a:t> </a:t>
            </a:r>
            <a:r>
              <a:rPr lang="es-PR" dirty="0" err="1" smtClean="0"/>
              <a:t>this</a:t>
            </a:r>
            <a:r>
              <a:rPr lang="es-PR" dirty="0" smtClean="0"/>
              <a:t> </a:t>
            </a:r>
            <a:r>
              <a:rPr lang="es-PR" dirty="0" err="1" smtClean="0"/>
              <a:t>man</a:t>
            </a:r>
            <a:r>
              <a:rPr lang="es-PR" dirty="0" smtClean="0"/>
              <a:t>.</a:t>
            </a:r>
          </a:p>
          <a:p>
            <a:r>
              <a:rPr lang="en-US" dirty="0" smtClean="0"/>
              <a:t>There are a few action sequences as well, but do not expect any gun play, car chases or explosions. </a:t>
            </a:r>
            <a:r>
              <a:rPr lang="es-PR" dirty="0" err="1" smtClean="0"/>
              <a:t>Master</a:t>
            </a:r>
            <a:r>
              <a:rPr lang="es-PR" dirty="0" smtClean="0"/>
              <a:t> </a:t>
            </a:r>
            <a:r>
              <a:rPr lang="es-PR" dirty="0" err="1" smtClean="0"/>
              <a:t>Chief</a:t>
            </a:r>
            <a:r>
              <a:rPr lang="es-PR" dirty="0" smtClean="0"/>
              <a:t> </a:t>
            </a:r>
            <a:r>
              <a:rPr lang="es-PR" dirty="0" err="1" smtClean="0"/>
              <a:t>Sunday</a:t>
            </a:r>
            <a:r>
              <a:rPr lang="es-PR" dirty="0" smtClean="0"/>
              <a:t> </a:t>
            </a:r>
            <a:r>
              <a:rPr lang="es-PR" dirty="0" err="1" smtClean="0"/>
              <a:t>explains</a:t>
            </a:r>
            <a:r>
              <a:rPr lang="es-PR" dirty="0" smtClean="0"/>
              <a:t> </a:t>
            </a:r>
            <a:r>
              <a:rPr lang="es-PR" dirty="0" err="1" smtClean="0"/>
              <a:t>that</a:t>
            </a:r>
            <a:r>
              <a:rPr lang="es-PR" dirty="0" smtClean="0"/>
              <a:t> </a:t>
            </a:r>
            <a:r>
              <a:rPr lang="es-PR" dirty="0" err="1" smtClean="0"/>
              <a:t>divers</a:t>
            </a:r>
            <a:r>
              <a:rPr lang="es-PR" dirty="0" smtClean="0"/>
              <a:t> are </a:t>
            </a:r>
            <a:r>
              <a:rPr lang="es-PR" dirty="0" err="1" smtClean="0"/>
              <a:t>not</a:t>
            </a:r>
            <a:r>
              <a:rPr lang="es-PR" dirty="0" smtClean="0"/>
              <a:t> </a:t>
            </a:r>
            <a:r>
              <a:rPr lang="es-PR" dirty="0" err="1" smtClean="0"/>
              <a:t>fighting</a:t>
            </a:r>
            <a:r>
              <a:rPr lang="es-PR" dirty="0" smtClean="0"/>
              <a:t> </a:t>
            </a:r>
            <a:r>
              <a:rPr lang="es-PR" dirty="0" err="1" smtClean="0"/>
              <a:t>men</a:t>
            </a:r>
            <a:r>
              <a:rPr lang="es-PR" dirty="0" smtClean="0"/>
              <a:t>, </a:t>
            </a:r>
            <a:r>
              <a:rPr lang="es-PR" dirty="0" err="1" smtClean="0"/>
              <a:t>but</a:t>
            </a:r>
            <a:r>
              <a:rPr lang="es-PR" dirty="0" smtClean="0"/>
              <a:t> </a:t>
            </a:r>
            <a:r>
              <a:rPr lang="es-PR" dirty="0" err="1" smtClean="0"/>
              <a:t>rather</a:t>
            </a:r>
            <a:r>
              <a:rPr lang="es-PR" dirty="0" smtClean="0"/>
              <a:t> </a:t>
            </a:r>
            <a:r>
              <a:rPr lang="es-PR" dirty="0" err="1" smtClean="0"/>
              <a:t>they</a:t>
            </a:r>
            <a:r>
              <a:rPr lang="es-PR" dirty="0" smtClean="0"/>
              <a:t> are </a:t>
            </a:r>
            <a:r>
              <a:rPr lang="es-PR" dirty="0" err="1" smtClean="0"/>
              <a:t>into</a:t>
            </a:r>
            <a:r>
              <a:rPr lang="es-PR" dirty="0" smtClean="0"/>
              <a:t> </a:t>
            </a:r>
            <a:r>
              <a:rPr lang="es-PR" dirty="0" err="1" smtClean="0"/>
              <a:t>rescue</a:t>
            </a:r>
            <a:r>
              <a:rPr lang="es-PR" dirty="0" smtClean="0"/>
              <a:t>, </a:t>
            </a:r>
            <a:r>
              <a:rPr lang="es-PR" dirty="0" err="1" smtClean="0"/>
              <a:t>salvage</a:t>
            </a:r>
            <a:r>
              <a:rPr lang="es-PR" dirty="0" smtClean="0"/>
              <a:t>, </a:t>
            </a:r>
            <a:r>
              <a:rPr lang="es-PR" dirty="0" err="1" smtClean="0"/>
              <a:t>search</a:t>
            </a:r>
            <a:r>
              <a:rPr lang="es-PR" dirty="0" smtClean="0"/>
              <a:t>, etc.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667000" y="228600"/>
            <a:ext cx="4191000" cy="1143000"/>
          </a:xfrm>
        </p:spPr>
        <p:txBody>
          <a:bodyPr/>
          <a:lstStyle/>
          <a:p>
            <a:r>
              <a:rPr lang="en-US" b="1" i="1" u="sng" dirty="0" smtClean="0"/>
              <a:t>Conclusion</a:t>
            </a:r>
            <a:endParaRPr lang="en-US" b="1" i="1" u="sng" dirty="0"/>
          </a:p>
        </p:txBody>
      </p:sp>
      <p:sp>
        <p:nvSpPr>
          <p:cNvPr id="3" name="Content Placeholder 2"/>
          <p:cNvSpPr>
            <a:spLocks noGrp="1"/>
          </p:cNvSpPr>
          <p:nvPr>
            <p:ph idx="1"/>
          </p:nvPr>
        </p:nvSpPr>
        <p:spPr>
          <a:xfrm>
            <a:off x="457200" y="2057400"/>
            <a:ext cx="7467600" cy="4525963"/>
          </a:xfrm>
        </p:spPr>
        <p:txBody>
          <a:bodyPr/>
          <a:lstStyle/>
          <a:p>
            <a:r>
              <a:rPr lang="en-US" dirty="0" smtClean="0"/>
              <a:t>Men </a:t>
            </a:r>
            <a:r>
              <a:rPr lang="en-US" dirty="0" smtClean="0"/>
              <a:t>of Honor is extremely well done with two very strong performances from Gooding and De </a:t>
            </a:r>
            <a:r>
              <a:rPr lang="en-US" dirty="0" err="1" smtClean="0"/>
              <a:t>Niro</a:t>
            </a:r>
            <a:r>
              <a:rPr lang="en-US" dirty="0" smtClean="0"/>
              <a:t>. </a:t>
            </a:r>
            <a:r>
              <a:rPr lang="es-PR" dirty="0" err="1" smtClean="0"/>
              <a:t>However</a:t>
            </a:r>
            <a:r>
              <a:rPr lang="es-PR" dirty="0" smtClean="0"/>
              <a:t>, </a:t>
            </a:r>
            <a:r>
              <a:rPr lang="es-PR" dirty="0" err="1" smtClean="0"/>
              <a:t>it</a:t>
            </a:r>
            <a:r>
              <a:rPr lang="es-PR" dirty="0" smtClean="0"/>
              <a:t> </a:t>
            </a:r>
            <a:r>
              <a:rPr lang="es-PR" dirty="0" err="1" smtClean="0"/>
              <a:t>is</a:t>
            </a:r>
            <a:r>
              <a:rPr lang="es-PR" dirty="0" smtClean="0"/>
              <a:t> </a:t>
            </a:r>
            <a:r>
              <a:rPr lang="es-PR" dirty="0" err="1" smtClean="0"/>
              <a:t>very</a:t>
            </a:r>
            <a:r>
              <a:rPr lang="es-PR" dirty="0" smtClean="0"/>
              <a:t> intense drama, and </a:t>
            </a:r>
            <a:r>
              <a:rPr lang="es-PR" dirty="0" err="1" smtClean="0"/>
              <a:t>it</a:t>
            </a:r>
            <a:r>
              <a:rPr lang="es-PR" dirty="0" smtClean="0"/>
              <a:t> </a:t>
            </a:r>
            <a:r>
              <a:rPr lang="es-PR" dirty="0" err="1" smtClean="0"/>
              <a:t>does</a:t>
            </a:r>
            <a:r>
              <a:rPr lang="es-PR" dirty="0" smtClean="0"/>
              <a:t> </a:t>
            </a:r>
            <a:r>
              <a:rPr lang="es-PR" dirty="0" err="1" smtClean="0"/>
              <a:t>have</a:t>
            </a:r>
            <a:r>
              <a:rPr lang="es-PR" dirty="0" smtClean="0"/>
              <a:t> a </a:t>
            </a:r>
            <a:r>
              <a:rPr lang="es-PR" dirty="0" err="1" smtClean="0"/>
              <a:t>couple</a:t>
            </a:r>
            <a:r>
              <a:rPr lang="es-PR" dirty="0" smtClean="0"/>
              <a:t> of </a:t>
            </a:r>
            <a:r>
              <a:rPr lang="es-PR" dirty="0" err="1" smtClean="0"/>
              <a:t>slow</a:t>
            </a:r>
            <a:r>
              <a:rPr lang="es-PR" dirty="0" smtClean="0"/>
              <a:t> spots. </a:t>
            </a:r>
            <a:endParaRPr lang="en-US" dirty="0" smtClean="0"/>
          </a:p>
          <a:p>
            <a:pPr>
              <a:buNone/>
            </a:pPr>
            <a:endParaRPr lang="en-US" dirty="0"/>
          </a:p>
        </p:txBody>
      </p:sp>
    </p:spTree>
  </p:cSld>
  <p:clrMapOvr>
    <a:masterClrMapping/>
  </p:clrMapOvr>
</p:sld>
</file>

<file path=ppt/theme/theme1.xml><?xml version="1.0" encoding="utf-8"?>
<a:theme xmlns:a="http://schemas.openxmlformats.org/drawingml/2006/main" name="Technic">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79</TotalTime>
  <Words>241</Words>
  <Application>Microsoft Office PowerPoint</Application>
  <PresentationFormat>On-screen Show (4:3)</PresentationFormat>
  <Paragraphs>11</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Technic</vt:lpstr>
      <vt:lpstr>Slide 1</vt:lpstr>
      <vt:lpstr>Trailer</vt:lpstr>
      <vt:lpstr>Synopsis</vt:lpstr>
      <vt:lpstr>Main Characters</vt:lpstr>
      <vt:lpstr>Slide 5</vt:lpstr>
      <vt:lpstr>Conclusion</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Geovanny</dc:creator>
  <cp:lastModifiedBy>Geovanny</cp:lastModifiedBy>
  <cp:revision>1</cp:revision>
  <dcterms:created xsi:type="dcterms:W3CDTF">2011-05-09T05:57:45Z</dcterms:created>
  <dcterms:modified xsi:type="dcterms:W3CDTF">2011-05-09T07:17:35Z</dcterms:modified>
</cp:coreProperties>
</file>